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9124A5-08F3-4CF7-8BA8-1E9918C2E37A}" v="2" dt="2024-01-30T13:23:13.8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il Taylor" userId="97cab804-9f0c-418b-a147-bb1063103953" providerId="ADAL" clId="{C09124A5-08F3-4CF7-8BA8-1E9918C2E37A}"/>
    <pc:docChg chg="custSel modSld">
      <pc:chgData name="Neil Taylor" userId="97cab804-9f0c-418b-a147-bb1063103953" providerId="ADAL" clId="{C09124A5-08F3-4CF7-8BA8-1E9918C2E37A}" dt="2024-01-30T13:25:26.219" v="114" actId="20577"/>
      <pc:docMkLst>
        <pc:docMk/>
      </pc:docMkLst>
      <pc:sldChg chg="addSp modSp mod">
        <pc:chgData name="Neil Taylor" userId="97cab804-9f0c-418b-a147-bb1063103953" providerId="ADAL" clId="{C09124A5-08F3-4CF7-8BA8-1E9918C2E37A}" dt="2024-01-30T13:25:26.219" v="114" actId="20577"/>
        <pc:sldMkLst>
          <pc:docMk/>
          <pc:sldMk cId="4053682975" sldId="265"/>
        </pc:sldMkLst>
        <pc:spChg chg="add mod">
          <ac:chgData name="Neil Taylor" userId="97cab804-9f0c-418b-a147-bb1063103953" providerId="ADAL" clId="{C09124A5-08F3-4CF7-8BA8-1E9918C2E37A}" dt="2024-01-30T13:25:26.219" v="114" actId="20577"/>
          <ac:spMkLst>
            <pc:docMk/>
            <pc:sldMk cId="4053682975" sldId="265"/>
            <ac:spMk id="3" creationId="{0BF39899-4591-7D93-6A93-831F758C0A4A}"/>
          </ac:spMkLst>
        </pc:spChg>
        <pc:spChg chg="mod">
          <ac:chgData name="Neil Taylor" userId="97cab804-9f0c-418b-a147-bb1063103953" providerId="ADAL" clId="{C09124A5-08F3-4CF7-8BA8-1E9918C2E37A}" dt="2024-01-30T13:24:09.221" v="64" actId="1076"/>
          <ac:spMkLst>
            <pc:docMk/>
            <pc:sldMk cId="4053682975" sldId="265"/>
            <ac:spMk id="10" creationId="{00000000-0000-0000-0000-000000000000}"/>
          </ac:spMkLst>
        </pc:spChg>
        <pc:spChg chg="mod">
          <ac:chgData name="Neil Taylor" userId="97cab804-9f0c-418b-a147-bb1063103953" providerId="ADAL" clId="{C09124A5-08F3-4CF7-8BA8-1E9918C2E37A}" dt="2024-01-30T13:24:58.545" v="83" actId="20577"/>
          <ac:spMkLst>
            <pc:docMk/>
            <pc:sldMk cId="4053682975" sldId="265"/>
            <ac:spMk id="93" creationId="{00000000-0000-0000-0000-000000000000}"/>
          </ac:spMkLst>
        </pc:spChg>
        <pc:cxnChg chg="add mod">
          <ac:chgData name="Neil Taylor" userId="97cab804-9f0c-418b-a147-bb1063103953" providerId="ADAL" clId="{C09124A5-08F3-4CF7-8BA8-1E9918C2E37A}" dt="2024-01-30T13:23:21.981" v="13" actId="14100"/>
          <ac:cxnSpMkLst>
            <pc:docMk/>
            <pc:sldMk cId="4053682975" sldId="265"/>
            <ac:cxnSpMk id="5" creationId="{D6DBEE69-9ED4-AF2C-4FD3-8BC5FF48523C}"/>
          </ac:cxnSpMkLst>
        </pc:cxnChg>
        <pc:cxnChg chg="mod">
          <ac:chgData name="Neil Taylor" userId="97cab804-9f0c-418b-a147-bb1063103953" providerId="ADAL" clId="{C09124A5-08F3-4CF7-8BA8-1E9918C2E37A}" dt="2024-01-30T13:24:19.030" v="66" actId="14100"/>
          <ac:cxnSpMkLst>
            <pc:docMk/>
            <pc:sldMk cId="4053682975" sldId="265"/>
            <ac:cxnSpMk id="27" creationId="{00000000-0000-0000-0000-000000000000}"/>
          </ac:cxnSpMkLst>
        </pc:cxnChg>
        <pc:cxnChg chg="mod">
          <ac:chgData name="Neil Taylor" userId="97cab804-9f0c-418b-a147-bb1063103953" providerId="ADAL" clId="{C09124A5-08F3-4CF7-8BA8-1E9918C2E37A}" dt="2024-01-30T13:23:07.935" v="10" actId="14100"/>
          <ac:cxnSpMkLst>
            <pc:docMk/>
            <pc:sldMk cId="4053682975" sldId="265"/>
            <ac:cxnSpMk id="98" creationId="{00000000-0000-0000-0000-00000000000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9C564-E59B-4C07-9E43-A55946741477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988A-E73A-41DD-BF24-3C95034BB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73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9C564-E59B-4C07-9E43-A55946741477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988A-E73A-41DD-BF24-3C95034BB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71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9C564-E59B-4C07-9E43-A55946741477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988A-E73A-41DD-BF24-3C95034BB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532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9C564-E59B-4C07-9E43-A55946741477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988A-E73A-41DD-BF24-3C95034BB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147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9C564-E59B-4C07-9E43-A55946741477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988A-E73A-41DD-BF24-3C95034BB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379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9C564-E59B-4C07-9E43-A55946741477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988A-E73A-41DD-BF24-3C95034BB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272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9C564-E59B-4C07-9E43-A55946741477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988A-E73A-41DD-BF24-3C95034BB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237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9C564-E59B-4C07-9E43-A55946741477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988A-E73A-41DD-BF24-3C95034BB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729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9C564-E59B-4C07-9E43-A55946741477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988A-E73A-41DD-BF24-3C95034BB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583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9C564-E59B-4C07-9E43-A55946741477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988A-E73A-41DD-BF24-3C95034BB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29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9C564-E59B-4C07-9E43-A55946741477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988A-E73A-41DD-BF24-3C95034BB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780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9C564-E59B-4C07-9E43-A55946741477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A988A-E73A-41DD-BF24-3C95034BB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059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0058" y="321682"/>
            <a:ext cx="1086516" cy="27699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1200" dirty="0"/>
              <a:t>Trustee  Board</a:t>
            </a:r>
          </a:p>
        </p:txBody>
      </p:sp>
      <p:sp>
        <p:nvSpPr>
          <p:cNvPr id="7" name="Rectangle 6"/>
          <p:cNvSpPr/>
          <p:nvPr/>
        </p:nvSpPr>
        <p:spPr>
          <a:xfrm>
            <a:off x="8710529" y="71864"/>
            <a:ext cx="2486026" cy="4996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Finance Manager</a:t>
            </a:r>
          </a:p>
        </p:txBody>
      </p:sp>
      <p:sp>
        <p:nvSpPr>
          <p:cNvPr id="8" name="Rectangle 7"/>
          <p:cNvSpPr/>
          <p:nvPr/>
        </p:nvSpPr>
        <p:spPr>
          <a:xfrm>
            <a:off x="8321715" y="1868562"/>
            <a:ext cx="1706385" cy="3381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HR: Consultant</a:t>
            </a:r>
          </a:p>
        </p:txBody>
      </p:sp>
      <p:sp>
        <p:nvSpPr>
          <p:cNvPr id="9" name="Rectangle 8"/>
          <p:cNvSpPr/>
          <p:nvPr/>
        </p:nvSpPr>
        <p:spPr>
          <a:xfrm>
            <a:off x="3863821" y="985802"/>
            <a:ext cx="4457700" cy="3836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Chief Executive Officer 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8637614" y="909169"/>
            <a:ext cx="2590634" cy="54757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Accounts Assistant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18" name="Straight Arrow Connector 17"/>
          <p:cNvCxnSpPr>
            <a:cxnSpLocks/>
          </p:cNvCxnSpPr>
          <p:nvPr/>
        </p:nvCxnSpPr>
        <p:spPr>
          <a:xfrm flipV="1">
            <a:off x="7758113" y="321682"/>
            <a:ext cx="892747" cy="6135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758113" y="1414464"/>
            <a:ext cx="952416" cy="3831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/>
            <a:stCxn id="7" idx="2"/>
          </p:cNvCxnSpPr>
          <p:nvPr/>
        </p:nvCxnSpPr>
        <p:spPr>
          <a:xfrm>
            <a:off x="9953542" y="571500"/>
            <a:ext cx="2" cy="353229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108955" y="689540"/>
            <a:ext cx="0" cy="296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1680446" y="3225728"/>
            <a:ext cx="4345661" cy="4365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Head of Engagement </a:t>
            </a:r>
          </a:p>
        </p:txBody>
      </p:sp>
      <p:sp>
        <p:nvSpPr>
          <p:cNvPr id="55" name="Rectangle 54"/>
          <p:cNvSpPr/>
          <p:nvPr/>
        </p:nvSpPr>
        <p:spPr>
          <a:xfrm>
            <a:off x="8246225" y="3199399"/>
            <a:ext cx="3021765" cy="39147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Head of Development 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9261451" y="2770694"/>
            <a:ext cx="4458" cy="4291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cxnSpLocks/>
          </p:cNvCxnSpPr>
          <p:nvPr/>
        </p:nvCxnSpPr>
        <p:spPr>
          <a:xfrm>
            <a:off x="3582028" y="2762996"/>
            <a:ext cx="0" cy="4283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100972" y="4099329"/>
            <a:ext cx="1597575" cy="19984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Healthy Schools </a:t>
            </a: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Project Manager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Lead Development Coach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Development Coach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Sessional Coaches 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258222" y="4124892"/>
            <a:ext cx="1895550" cy="19472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Youth Engagement 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Project Manager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Lead Development Coach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Development Coaches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Sessional Coaches 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352252" y="4078103"/>
            <a:ext cx="1307806" cy="16493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Youth Support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Project Manager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Development Coaches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70" name="Straight Arrow Connector 69"/>
          <p:cNvCxnSpPr>
            <a:cxnSpLocks/>
          </p:cNvCxnSpPr>
          <p:nvPr/>
        </p:nvCxnSpPr>
        <p:spPr>
          <a:xfrm>
            <a:off x="6042945" y="3700080"/>
            <a:ext cx="313924" cy="353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cxnSpLocks/>
          </p:cNvCxnSpPr>
          <p:nvPr/>
        </p:nvCxnSpPr>
        <p:spPr>
          <a:xfrm>
            <a:off x="4869715" y="3700080"/>
            <a:ext cx="0" cy="409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cxnSpLocks/>
          </p:cNvCxnSpPr>
          <p:nvPr/>
        </p:nvCxnSpPr>
        <p:spPr>
          <a:xfrm flipH="1">
            <a:off x="1180268" y="3700080"/>
            <a:ext cx="963484" cy="353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9722352" y="4043669"/>
            <a:ext cx="1939364" cy="21692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Study Programme</a:t>
            </a:r>
          </a:p>
          <a:p>
            <a:endParaRPr lang="en-GB" sz="1200" dirty="0">
              <a:solidFill>
                <a:schemeClr val="tx1"/>
              </a:solidFill>
            </a:endParaRP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Study Programme Team Leader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Teachers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Lead Development Coach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Development Coaches</a:t>
            </a:r>
          </a:p>
        </p:txBody>
      </p:sp>
      <p:cxnSp>
        <p:nvCxnSpPr>
          <p:cNvPr id="98" name="Straight Arrow Connector 97"/>
          <p:cNvCxnSpPr>
            <a:cxnSpLocks/>
            <a:stCxn id="55" idx="2"/>
          </p:cNvCxnSpPr>
          <p:nvPr/>
        </p:nvCxnSpPr>
        <p:spPr>
          <a:xfrm>
            <a:off x="9757108" y="3590872"/>
            <a:ext cx="707021" cy="452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cxnSpLocks/>
            <a:endCxn id="67" idx="0"/>
          </p:cNvCxnSpPr>
          <p:nvPr/>
        </p:nvCxnSpPr>
        <p:spPr>
          <a:xfrm>
            <a:off x="3205997" y="3689340"/>
            <a:ext cx="0" cy="4355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flipV="1">
            <a:off x="3582028" y="2762996"/>
            <a:ext cx="5679423" cy="8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754644" y="1973419"/>
            <a:ext cx="1341121" cy="5953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Club and Community Liaison Officer</a:t>
            </a:r>
          </a:p>
        </p:txBody>
      </p:sp>
      <p:cxnSp>
        <p:nvCxnSpPr>
          <p:cNvPr id="47" name="Straight Arrow Connector 46"/>
          <p:cNvCxnSpPr>
            <a:cxnSpLocks/>
          </p:cNvCxnSpPr>
          <p:nvPr/>
        </p:nvCxnSpPr>
        <p:spPr>
          <a:xfrm>
            <a:off x="1612669" y="2656221"/>
            <a:ext cx="797682" cy="5607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6092671" y="4100963"/>
            <a:ext cx="1307806" cy="16265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Health Engagement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Project Manager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Project Officer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Sessional Coaches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Volunteers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356869" y="3083113"/>
            <a:ext cx="1341121" cy="5953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Communications Activator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DD56FA9-79B2-870F-D55B-787FBD1CBDCC}"/>
              </a:ext>
            </a:extLst>
          </p:cNvPr>
          <p:cNvCxnSpPr>
            <a:cxnSpLocks/>
            <a:stCxn id="54" idx="3"/>
            <a:endCxn id="32" idx="1"/>
          </p:cNvCxnSpPr>
          <p:nvPr/>
        </p:nvCxnSpPr>
        <p:spPr>
          <a:xfrm flipV="1">
            <a:off x="6026107" y="3380783"/>
            <a:ext cx="330762" cy="632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284E67F-9809-9200-B08F-1500F4A8A4AE}"/>
              </a:ext>
            </a:extLst>
          </p:cNvPr>
          <p:cNvCxnSpPr>
            <a:cxnSpLocks/>
            <a:endCxn id="32" idx="3"/>
          </p:cNvCxnSpPr>
          <p:nvPr/>
        </p:nvCxnSpPr>
        <p:spPr>
          <a:xfrm flipH="1" flipV="1">
            <a:off x="7697990" y="3380783"/>
            <a:ext cx="460173" cy="14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E7D21E4-F65D-4084-3D9F-7719B5BB0544}"/>
              </a:ext>
            </a:extLst>
          </p:cNvPr>
          <p:cNvCxnSpPr>
            <a:cxnSpLocks/>
          </p:cNvCxnSpPr>
          <p:nvPr/>
        </p:nvCxnSpPr>
        <p:spPr>
          <a:xfrm>
            <a:off x="6050289" y="1429249"/>
            <a:ext cx="0" cy="12930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0BF39899-4591-7D93-6A93-831F758C0A4A}"/>
              </a:ext>
            </a:extLst>
          </p:cNvPr>
          <p:cNvSpPr/>
          <p:nvPr/>
        </p:nvSpPr>
        <p:spPr>
          <a:xfrm>
            <a:off x="7722641" y="4018485"/>
            <a:ext cx="1677547" cy="19896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Employability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Life Skills Officer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r>
              <a:rPr lang="en-GB" sz="1200">
                <a:solidFill>
                  <a:schemeClr val="tx1"/>
                </a:solidFill>
              </a:rPr>
              <a:t>Life Skills Coaches</a:t>
            </a:r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6DBEE69-9ED4-AF2C-4FD3-8BC5FF48523C}"/>
              </a:ext>
            </a:extLst>
          </p:cNvPr>
          <p:cNvCxnSpPr>
            <a:cxnSpLocks/>
            <a:stCxn id="55" idx="2"/>
          </p:cNvCxnSpPr>
          <p:nvPr/>
        </p:nvCxnSpPr>
        <p:spPr>
          <a:xfrm flipH="1">
            <a:off x="8710529" y="3590872"/>
            <a:ext cx="1046579" cy="4355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3682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83</Words>
  <Application>Microsoft Office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Cristina Franchi</dc:creator>
  <cp:lastModifiedBy>Neil Taylor</cp:lastModifiedBy>
  <cp:revision>82</cp:revision>
  <dcterms:created xsi:type="dcterms:W3CDTF">2019-06-26T17:22:59Z</dcterms:created>
  <dcterms:modified xsi:type="dcterms:W3CDTF">2024-01-30T13:25:26Z</dcterms:modified>
</cp:coreProperties>
</file>